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79" r:id="rId2"/>
    <p:sldId id="297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30" r:id="rId14"/>
    <p:sldId id="331" r:id="rId15"/>
    <p:sldId id="33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sommes d’argent.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D450B-04D1-945B-2C60-6BF6E9818D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53EE3-8FDC-717A-7DA0-437E9923D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BE08FC-DFF2-58A1-4C4E-7E107954E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018F935-2A43-891C-50FF-3B9D561A3286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5434090-F71F-2098-DEB4-A932FEC2037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2916719"/>
            <a:ext cx="648000" cy="6302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537CD62-57CF-3AD6-16CF-94505398B4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5" y="3546929"/>
            <a:ext cx="1872000" cy="10032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54ACAB9-E72F-B767-202E-14AC0F7E83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979FE1F-4FDA-03C2-D4D7-8AD6C77B6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83" y="2351466"/>
            <a:ext cx="1872000" cy="100326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49D2E01-51E0-962C-60DC-E193DCDA064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3629482"/>
            <a:ext cx="648000" cy="63021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CB61DD0-B70C-0643-4641-4A12F61362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83" y="3442952"/>
            <a:ext cx="1872000" cy="100326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9A3F778-4458-61D9-B1DD-E7D0519D3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47" y="4550198"/>
            <a:ext cx="1872000" cy="100326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653DB10-7C8F-4E2F-A3A3-E4ABC84DDE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2245233"/>
            <a:ext cx="648000" cy="63021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4EF6544-4668-13D3-1874-945D79BAF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83" y="1252100"/>
            <a:ext cx="1872000" cy="100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21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AC410-7250-B4E3-A6C9-483E18D51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57215476-6E8F-86AF-F55C-323189F6A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83" y="2351466"/>
            <a:ext cx="1872000" cy="10032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F88ED0C-5447-89C0-D58D-54B0EB3C4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83" y="3442952"/>
            <a:ext cx="1872000" cy="10032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A0E0352-80F6-FDC2-8D80-AF78E8F9E1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347" y="4550198"/>
            <a:ext cx="1872000" cy="100326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5FE2EE5-7B22-30E5-828A-1F4A3B401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252DA0-8C47-ED36-F4F5-8ADF0737CC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219E4F0-E029-C5FD-E9FF-DB2CE4A6005F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E99CDA5-E693-6544-7386-5E6F154175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2916719"/>
            <a:ext cx="648000" cy="63021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DA52460-5333-2604-2C51-9ECFE335B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95" y="3546929"/>
            <a:ext cx="1872000" cy="10032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0D3FC8F-E7CF-DFF6-2572-CEF29A3634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C918954-2296-7B84-C939-4625CDD1EF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3629482"/>
            <a:ext cx="648000" cy="6302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53EB40FA-71EF-13A3-FD7F-176AED6D9567}"/>
              </a:ext>
            </a:extLst>
          </p:cNvPr>
          <p:cNvSpPr txBox="1"/>
          <p:nvPr/>
        </p:nvSpPr>
        <p:spPr>
          <a:xfrm>
            <a:off x="2724296" y="2621147"/>
            <a:ext cx="4503817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76 . . . 60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99E5B6C-4346-3522-815A-6033A7449E2F}"/>
              </a:ext>
            </a:extLst>
          </p:cNvPr>
          <p:cNvSpPr txBox="1"/>
          <p:nvPr/>
        </p:nvSpPr>
        <p:spPr>
          <a:xfrm>
            <a:off x="4074061" y="250574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30408D-2377-891E-677E-B58B621426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2" y="2245233"/>
            <a:ext cx="648000" cy="63021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72DE3AC-756A-119A-3803-099B8EB2D3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83" y="1252100"/>
            <a:ext cx="1872000" cy="100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7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FA81A-C9E2-A180-74F8-2D565DD25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270C9EF1-7B9E-E991-E98E-E83166D91B07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D85300EA-C830-67E6-02E1-624796A5B1B7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C97D990F-9B9D-10AB-D0FC-BA8EC3B953CC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CE6F8A0-A8AB-5149-E856-200C8AE1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2</a:t>
            </a:r>
            <a:r>
              <a:rPr lang="fr-FR" b="1" baseline="30000" dirty="0"/>
              <a:t>ème</a:t>
            </a:r>
            <a:r>
              <a:rPr lang="fr-FR" b="1" dirty="0"/>
              <a:t> partie </a:t>
            </a:r>
            <a:r>
              <a:rPr lang="fr-FR" dirty="0"/>
              <a:t>: Ordonne les sommes d’argent.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FA3C63-D92E-5C82-9337-3FA132E120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932171F-8531-1C5E-6E20-D755C6AA7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163638"/>
            <a:ext cx="1050426" cy="5629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9253CB7-9B5A-61AA-5E21-985688EBA0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289" y="1587135"/>
            <a:ext cx="1270132" cy="68666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1EAA065-D2D5-65E0-2523-819F630A6F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231" y="3171826"/>
            <a:ext cx="851527" cy="42975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AA1B0D5-FF81-028E-EF16-6783BEFAC2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0" y="1013327"/>
            <a:ext cx="921729" cy="49687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3F078CA-AFFB-555B-E974-8A0F0D1AF6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2662033"/>
            <a:ext cx="1050426" cy="5629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89E63C9-4F90-1594-A236-405BB3548D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902607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ECADF8D-9DD0-8104-6261-BA5E29B3B4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29" y="1541274"/>
            <a:ext cx="921729" cy="49687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4A8161E-0831-F91E-2EDF-56ED51315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8" y="2066107"/>
            <a:ext cx="921729" cy="49687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603E021-1102-424C-D466-FB197C7A12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7" y="2588925"/>
            <a:ext cx="921729" cy="4968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0851B12-8829-6D78-FB1F-50F06C6C4D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693" y="2405062"/>
            <a:ext cx="528449" cy="51394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17F7405-ADF9-A87D-23F3-F4ACD6D38FB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7860" y="2405062"/>
            <a:ext cx="528449" cy="51394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6AEED4C-AAC0-A33D-5D27-F8B83A74385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5780" y="2889551"/>
            <a:ext cx="528449" cy="51394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76B7DEC-B5A1-13DC-AA53-87D04BF93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60" y="3169111"/>
            <a:ext cx="851527" cy="4297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CF3F6E63-D69B-77B6-F483-4EBE54C352B1}"/>
              </a:ext>
            </a:extLst>
          </p:cNvPr>
          <p:cNvSpPr txBox="1"/>
          <p:nvPr/>
        </p:nvSpPr>
        <p:spPr>
          <a:xfrm>
            <a:off x="2261564" y="4205000"/>
            <a:ext cx="46208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… &lt; ... &lt; ...</a:t>
            </a:r>
          </a:p>
        </p:txBody>
      </p:sp>
    </p:spTree>
    <p:extLst>
      <p:ext uri="{BB962C8B-B14F-4D97-AF65-F5344CB8AC3E}">
        <p14:creationId xmlns:p14="http://schemas.microsoft.com/office/powerpoint/2010/main" val="220879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9CFE8-78DF-4AA5-38F2-C113CB6F1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724DA46-079E-3E07-D718-4DCF2CC4EAEF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60 €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10946D3E-27DD-8CFF-097B-D102D2850E0F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56 €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FC3C27C7-C217-5C32-59B7-4C08A3E58815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50 €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E276BA6-3EED-98E6-B697-90E26744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AF23E0-115B-7DEA-2196-C041D489EA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12251CC-29AA-5EEA-DF00-90BE07F29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163638"/>
            <a:ext cx="1050426" cy="5629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2EB09E4-A537-5B66-91C7-2057FCCE0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289" y="1587135"/>
            <a:ext cx="1270132" cy="68666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45FD91B-AFA6-6A51-DDBD-C8186C73CF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231" y="3171826"/>
            <a:ext cx="851527" cy="42975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99B85BD-F75B-1482-97B7-E96D0755F6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30" y="1013327"/>
            <a:ext cx="921729" cy="49687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9849CCF-7690-31CF-D615-1096F21C5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2662033"/>
            <a:ext cx="1050426" cy="5629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084422F-12CA-2DB5-3FA5-06F22BD7A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18" y="1902607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DC0DC54-F66B-598C-7488-3EF77B57A6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29" y="1541274"/>
            <a:ext cx="921729" cy="49687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9D3B956-AE26-802E-2ECC-52801B0148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8" y="2066107"/>
            <a:ext cx="921729" cy="49687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B68D8D3-4C1C-CDDA-0250-80B2CEBED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487" y="2588925"/>
            <a:ext cx="921729" cy="4968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BCD8B46-C762-0D46-83F2-C93A627B561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7693" y="2405062"/>
            <a:ext cx="528449" cy="51394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150F5F9-92E3-D8B8-7A94-EA08F0570FF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7860" y="2405062"/>
            <a:ext cx="528449" cy="51394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7E0DE56-6E94-5423-B15B-6B80D7FAE5A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5780" y="2889551"/>
            <a:ext cx="528449" cy="51394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44EF5672-A672-9E0C-A038-32923B60EF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60" y="3169111"/>
            <a:ext cx="851527" cy="42975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EDDDCD8-7543-4F91-C72E-FF68B05D7D37}"/>
              </a:ext>
            </a:extLst>
          </p:cNvPr>
          <p:cNvSpPr txBox="1"/>
          <p:nvPr/>
        </p:nvSpPr>
        <p:spPr>
          <a:xfrm>
            <a:off x="2330264" y="4205000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C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B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45016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55914-54DF-625D-47D3-350C255A6C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21584DD-613D-8687-0834-B3F84BE7A052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A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8E96452-6839-5457-A394-AF7C5EB100B4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B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3BF1D5C-2F11-E1EE-B9D7-167AB6A7EE86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0070C0"/>
                </a:solidFill>
              </a:rPr>
              <a:t>C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ECE608E-119D-40E4-3887-DBD4D43A4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Ordonne les sommes d’argent.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48D7B6-0AE9-15E6-7474-7D60A94D92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084810A-3376-7AF2-0263-F13A7D581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35" y="1162371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F888CDB-F42E-06E7-23B3-B307FE210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086" y="2380552"/>
            <a:ext cx="921729" cy="49687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8E80BF1-F274-4B1B-02B2-AA6B75AFCD5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700" y="2960845"/>
            <a:ext cx="528449" cy="51394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D1DFEED4-DED3-88B7-2980-FEE5E1F435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88" y="3020991"/>
            <a:ext cx="851527" cy="4297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F0A3073E-A100-80BC-5CE7-2CBB565D33B6}"/>
              </a:ext>
            </a:extLst>
          </p:cNvPr>
          <p:cNvSpPr txBox="1"/>
          <p:nvPr/>
        </p:nvSpPr>
        <p:spPr>
          <a:xfrm>
            <a:off x="2344418" y="4231861"/>
            <a:ext cx="437533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… &lt; ... &lt; 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8FB9858-C556-6AB8-8BC6-6BBA0BC1C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612" y="1784373"/>
            <a:ext cx="1050426" cy="56295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3FEC144-FC1A-7A4B-5F7F-7D301193C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58" y="2022953"/>
            <a:ext cx="1050426" cy="5629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531D1F2-5203-CEFB-91B1-3A4F6FD1C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46" y="2668759"/>
            <a:ext cx="1050426" cy="56295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1C4773C-6B5A-1588-926F-D069E918A6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05" y="1253441"/>
            <a:ext cx="1270132" cy="68666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8E935E1-E82B-FDB1-4E8B-C4795044C2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57" y="1368382"/>
            <a:ext cx="1270132" cy="68666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CCC3005-89DD-C2E1-0585-0831A66CB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010" y="2195526"/>
            <a:ext cx="1050426" cy="5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46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EC5F0-8430-550A-4210-7CD3E1FD22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1AB5A145-E209-5403-102A-5E1866F41292}"/>
              </a:ext>
            </a:extLst>
          </p:cNvPr>
          <p:cNvSpPr/>
          <p:nvPr/>
        </p:nvSpPr>
        <p:spPr>
          <a:xfrm>
            <a:off x="487841" y="906484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90 €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D4760682-2D3A-9F87-8BA8-5B8DA0D2C72C}"/>
              </a:ext>
            </a:extLst>
          </p:cNvPr>
          <p:cNvSpPr/>
          <p:nvPr/>
        </p:nvSpPr>
        <p:spPr>
          <a:xfrm>
            <a:off x="3378925" y="917797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55 €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8239218-D874-1CA7-0962-0DC5D7A6B7EF}"/>
              </a:ext>
            </a:extLst>
          </p:cNvPr>
          <p:cNvSpPr/>
          <p:nvPr/>
        </p:nvSpPr>
        <p:spPr>
          <a:xfrm>
            <a:off x="6270010" y="934446"/>
            <a:ext cx="2386149" cy="2786743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fr-FR" sz="3200" b="1" dirty="0">
                <a:solidFill>
                  <a:srgbClr val="C00000"/>
                </a:solidFill>
              </a:rPr>
              <a:t>72 €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721AE3E-85A5-05F8-650C-86673FC84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4E0B85-4B35-98EB-854A-A4677DBE53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D1DAB75-0FD4-BC10-D285-9E60811C0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58" y="2022953"/>
            <a:ext cx="1050426" cy="5629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6E3C1FF-6E7F-40AB-95DF-D31E4DA43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57" y="1368382"/>
            <a:ext cx="1270132" cy="68666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C6B6D6E-96B3-2607-3E25-775D0BEC3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546" y="2668759"/>
            <a:ext cx="1050426" cy="5629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B3100F6-2E24-1EED-72B5-0E9F63E1F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635" y="1162371"/>
            <a:ext cx="1050426" cy="56295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3217DD8-0562-CDEF-72A9-339FAFB3A7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086" y="2380552"/>
            <a:ext cx="921729" cy="49687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2A36C9F-92F3-4D82-068F-8D5DB4976FD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700" y="2960845"/>
            <a:ext cx="528449" cy="51394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7C66EEC-B148-92D0-786C-C421E99073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88" y="3020991"/>
            <a:ext cx="851527" cy="429756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50453A9C-4537-5AB4-9D8C-911DA7861B78}"/>
              </a:ext>
            </a:extLst>
          </p:cNvPr>
          <p:cNvSpPr txBox="1"/>
          <p:nvPr/>
        </p:nvSpPr>
        <p:spPr>
          <a:xfrm>
            <a:off x="2330264" y="4205000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&lt; . &lt; 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9793BA9-76A5-4B0D-BA72-C90B6A2B7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505" y="1253441"/>
            <a:ext cx="1270132" cy="68666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80BE40F-B3C1-88E6-2EB2-06A0435A8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612" y="1784373"/>
            <a:ext cx="1050426" cy="562959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44E8990-E4E4-6023-545C-06B075D479AD}"/>
              </a:ext>
            </a:extLst>
          </p:cNvPr>
          <p:cNvSpPr txBox="1"/>
          <p:nvPr/>
        </p:nvSpPr>
        <p:spPr>
          <a:xfrm>
            <a:off x="2482664" y="4357400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B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C</a:t>
            </a:r>
            <a:r>
              <a:rPr lang="fr-FR" sz="8000" dirty="0"/>
              <a:t> &lt; </a:t>
            </a:r>
            <a:r>
              <a:rPr lang="fr-FR" sz="8000" dirty="0">
                <a:solidFill>
                  <a:srgbClr val="C00000"/>
                </a:solidFill>
              </a:rPr>
              <a:t>A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4DBD24A-37B5-C330-0951-7BB4907C28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010" y="2195526"/>
            <a:ext cx="1050426" cy="5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1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partie </a:t>
            </a:r>
            <a:r>
              <a:rPr lang="fr-FR" dirty="0"/>
              <a:t>: 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EE286AA-DFBE-982A-03FC-EF0DB86ADA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3972" y="2852084"/>
            <a:ext cx="648000" cy="6302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8BE6807-44F2-A615-AF76-3513A7CF94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1C01011-BEE8-EE05-16B3-3E0BBFBBF62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2" y="2269882"/>
            <a:ext cx="504000" cy="50272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DF46E18-A961-FA44-17E4-2DE475E0F9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72" y="4271357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B0D9AA-8FEB-AD7C-882A-289CD1F8EE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05" y="2369201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ED9D49-57A6-B47E-59F7-8C0A7A39AE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33" y="2369201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D810BF3-C226-E247-7755-0101D11B73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399" y="3317580"/>
            <a:ext cx="1694913" cy="91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1AB80-EC54-5612-CA8B-4F7A09929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521257-80DB-1717-A831-094B5FCF3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5B1E4-62A5-DE80-C04F-ACAF451929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4CDFEE5-5D48-2674-8D96-CAE734D41665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C626D9D-1A75-35B4-689C-4DAB1E94C1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3972" y="2852084"/>
            <a:ext cx="648000" cy="63021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B321EF7-A68B-4829-3885-05D2B4430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44DBBF5-63A4-B099-51E1-BD0040B14EC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152" y="2269882"/>
            <a:ext cx="504000" cy="50272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22DC04F-C23D-7D2F-A6FD-0F0AAE9601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72" y="4271357"/>
            <a:ext cx="1584000" cy="79942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02AF758-9ACF-DAEF-C488-F3FEE47969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405" y="2369201"/>
            <a:ext cx="1694913" cy="91366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71CA846-B395-3EC8-D82D-08940D068F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833" y="2369201"/>
            <a:ext cx="1694913" cy="91366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C1D60C8-C23A-AFBD-C908-9D66B4861F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399" y="3317580"/>
            <a:ext cx="1694913" cy="913666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87674F63-1934-8EA5-3636-033F49B5F1BF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30 . . . 28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38D3906-06F4-C5E3-7D7A-4E353684492A}"/>
              </a:ext>
            </a:extLst>
          </p:cNvPr>
          <p:cNvSpPr txBox="1"/>
          <p:nvPr/>
        </p:nvSpPr>
        <p:spPr>
          <a:xfrm rot="10800000">
            <a:off x="4041679" y="2641367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11598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EBD8C-598A-EECB-C340-BBA2461296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403AC3-03C9-4903-C368-2E68A8D0F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4F4F14-58ED-3CAD-EC92-8DA621D14B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C5B117-040E-A1EE-87F0-ACC43787A8C9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A800BEC-1B5A-FFB7-ADD2-6ECCBE26D6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1321" y="3493566"/>
            <a:ext cx="648000" cy="6302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29A8D04-A8CF-EBA2-1C16-8A76DC26E5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0A81149-F99B-7E3F-4F14-39EAF16F47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A1F77B-0A83-1A33-0061-931BE80D30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C9D465-1AD8-970B-2CD1-70514F874D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423E9AB-AE23-6876-ED2E-D1876402E3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317DD29-E7EB-06CF-C5FA-625B603BBB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90C00C1-E6E0-8AD2-7627-533F02671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65" y="4020209"/>
            <a:ext cx="1694913" cy="91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69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325D0-726E-BE2A-003A-AC0553DB2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202E26-2AD6-AF39-1473-AC827C1D3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8496C3-C35C-CCC4-1C60-7A49BD19BF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E85DB43-40A1-285A-86B0-76F14E730597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3A22A3D-8A84-E2E7-5936-663401E04B5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2765" y="3919988"/>
            <a:ext cx="648000" cy="6302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3BD816C-4C33-5610-27C8-00302331A7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1285879-7818-21A1-D992-424DC7A7A1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AA02E4B-09AA-ACBF-A75D-9D880DD698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5D72999-297B-17F3-ACF7-7FD6F3D054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1813AE7-C376-5A18-0F2A-686A782468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798245E-81F7-D3A8-0238-671D9D9D7D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EBAED66B-0FF3-A2E9-6F44-651CED40A826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52 . . . 55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A845141-7AC8-58B7-3E2E-1A4FACDAAAC0}"/>
              </a:ext>
            </a:extLst>
          </p:cNvPr>
          <p:cNvSpPr txBox="1"/>
          <p:nvPr/>
        </p:nvSpPr>
        <p:spPr>
          <a:xfrm>
            <a:off x="4077576" y="265070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A1BB6BB-4CFE-EF0A-692B-A0B4F11C79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65" y="4020209"/>
            <a:ext cx="1694913" cy="91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9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C7B414-A957-B52A-E3F6-A9E41C1F9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37706-837C-B5EC-AFB7-FB5FD2655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7113A4-5FEC-FEA0-9B32-8169394FAC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697F39-ECEA-DBDD-9B45-16C8ADAD7EF5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2776E2-6FD8-6059-B6DD-B3D7A180FC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3A0F296-750F-8387-87D0-2E9AA4A2E4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014" y="3964956"/>
            <a:ext cx="1584000" cy="79942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3FC851E-CFA1-5C08-7B8B-67ECD6F9C5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558" y="3003264"/>
            <a:ext cx="1694913" cy="91366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400A96E-A5F5-9C5A-FC64-A7ED28231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403" y="2425731"/>
            <a:ext cx="1872000" cy="100326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35B2B897-6F2F-9E1F-9E59-92AA1F82F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405" y="1349537"/>
            <a:ext cx="1872000" cy="100326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9FCC620-9A01-B7EB-0E4C-243BEE10FA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37" y="1851171"/>
            <a:ext cx="2016000" cy="10899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D0BD0D5-8E94-436F-53F7-62E0C3CEDE5C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023061"/>
            <a:ext cx="504000" cy="50272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C92BB8B-00DA-BE49-0106-3098155435C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620391"/>
            <a:ext cx="504000" cy="50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28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11407-928D-50FB-E93C-FB4F65563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AA2B17-4DB9-BC20-D1F9-396FB55B2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FC8727-FDC3-9231-5172-E29C054A5C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4CDCC9E-FE65-B75D-77F9-DCE0DBB6AAED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3BECE01-DCF8-9A43-EAED-ABAB85417216}"/>
              </a:ext>
            </a:extLst>
          </p:cNvPr>
          <p:cNvSpPr txBox="1"/>
          <p:nvPr/>
        </p:nvSpPr>
        <p:spPr>
          <a:xfrm rot="10800000">
            <a:off x="4077576" y="265070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3940D77-6CC8-29A7-AAF8-16C1EDF266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62" y="3556960"/>
            <a:ext cx="1872000" cy="100326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2D3A198-6338-F2F3-B9F4-F33C9AE92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014" y="3964956"/>
            <a:ext cx="1584000" cy="79942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7CE1086-3659-DBCB-0896-B0E94DAFB1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558" y="3003264"/>
            <a:ext cx="1694913" cy="91366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4639FBA-336F-75E6-49E9-280024929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403" y="2425731"/>
            <a:ext cx="1872000" cy="100326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F25D7B58-3CB9-92B2-FCF4-31AEE3686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405" y="1349537"/>
            <a:ext cx="1872000" cy="1003269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FAD21CC-5E72-6485-0B7F-C40B077C6A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37" y="1851171"/>
            <a:ext cx="2016000" cy="10899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6848C49-3F6D-F2B8-103C-508EE78F68E5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62 . . . 65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DC994B78-0D59-1332-07ED-2F401D92470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023061"/>
            <a:ext cx="504000" cy="502729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E88DD7D7-7BAF-3F4A-13A9-E964C4910CB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77" y="3620391"/>
            <a:ext cx="504000" cy="502729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A3A8CAE5-0FB7-489C-3158-A03BE9517170}"/>
              </a:ext>
            </a:extLst>
          </p:cNvPr>
          <p:cNvSpPr txBox="1"/>
          <p:nvPr/>
        </p:nvSpPr>
        <p:spPr>
          <a:xfrm>
            <a:off x="4077576" y="2551150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56965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22B4A-7860-C695-5F17-169607A16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4D67A3-DF95-E14B-33D4-D5B8EFAB8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374EB7-9EBB-92BF-7464-DEB31D60D2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BDF739C-6506-6A1E-519D-143B349946FA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565930F-524F-6573-6D84-505252330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2F33C37-AA16-63C7-B4BF-F34F10CEB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2AA4BB5-0F45-06AC-5B2A-27AB3220AB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DFF3106-815C-15D1-1533-7875D15002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91568F7-51FA-BE11-E982-2BF8B2711D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E7C5373-7F0D-DB29-41F1-70366D6F11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074A4AD-686F-042C-4476-832AE854F26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1895" y="3607707"/>
            <a:ext cx="648000" cy="63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8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228A8-1593-A341-7FAE-07496A699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A2B381-1AE0-208A-7219-DF6ABF99C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06D768-8A2E-9C82-4256-720FC3576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FAB02E-24C0-6271-4A02-3ADB7C5F9004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. . 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02AEEB6-1D0C-96CD-2D48-6DEEBC89F4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1895" y="3607707"/>
            <a:ext cx="648000" cy="6302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5DB239-4D37-BC9F-D45A-65930C6E08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5" y="2308151"/>
            <a:ext cx="2016000" cy="10899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E75E878-4636-A988-AF79-2CFA3FEF12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4668472"/>
            <a:ext cx="1584000" cy="799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4B36187-8600-ACD6-8108-5FAFB83CC0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914" y="2327818"/>
            <a:ext cx="1694913" cy="91366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E48C3CB-EC55-25C3-0730-4D550021E7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42" y="2715087"/>
            <a:ext cx="1694913" cy="91366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EA21EBE-41CD-F708-93B4-210EE8F2B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83" y="3210110"/>
            <a:ext cx="1694913" cy="91366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708663E-1105-D1BA-EF6A-02C5ABA0EA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24" y="3636532"/>
            <a:ext cx="1694913" cy="91366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50BB9D62-4359-1A16-1B89-3726A0E7EB49}"/>
              </a:ext>
            </a:extLst>
          </p:cNvPr>
          <p:cNvSpPr txBox="1"/>
          <p:nvPr/>
        </p:nvSpPr>
        <p:spPr>
          <a:xfrm>
            <a:off x="2662256" y="2621148"/>
            <a:ext cx="412469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/>
              <a:t>52 . . . 45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69B15CA-1204-828B-701B-919DFC694722}"/>
              </a:ext>
            </a:extLst>
          </p:cNvPr>
          <p:cNvSpPr txBox="1"/>
          <p:nvPr/>
        </p:nvSpPr>
        <p:spPr>
          <a:xfrm rot="10800000">
            <a:off x="4077576" y="2650704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97355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645</TotalTime>
  <Words>157</Words>
  <Application>Microsoft Office PowerPoint</Application>
  <PresentationFormat>Affichage à l'écran (4:3)</PresentationFormat>
  <Paragraphs>68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1ère partie : 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2ème partie : Ordonne les sommes d’argent. </vt:lpstr>
      <vt:lpstr>Correction</vt:lpstr>
      <vt:lpstr>Ordonne les sommes d’argent.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73</cp:revision>
  <dcterms:created xsi:type="dcterms:W3CDTF">2023-02-07T14:55:57Z</dcterms:created>
  <dcterms:modified xsi:type="dcterms:W3CDTF">2025-09-03T09:30:53Z</dcterms:modified>
</cp:coreProperties>
</file>